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12/14/2022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ifer.myles-clair@aah.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5" y="9652795"/>
            <a:ext cx="7469781"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Nursing Education and Professional Development</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12/8/2022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DATE</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12/31/2023</a:t>
            </a:r>
          </a:p>
          <a:p>
            <a:endParaRPr lang="en-US" sz="900" dirty="0">
              <a:latin typeface="Arial" charset="0"/>
              <a:ea typeface="Arial" charset="0"/>
              <a:cs typeface="Arial" charset="0"/>
            </a:endParaRPr>
          </a:p>
        </p:txBody>
      </p:sp>
      <p:sp>
        <p:nvSpPr>
          <p:cNvPr id="6" name="Shape 113"/>
          <p:cNvSpPr/>
          <p:nvPr/>
        </p:nvSpPr>
        <p:spPr>
          <a:xfrm>
            <a:off x="288901" y="1927675"/>
            <a:ext cx="7222434" cy="3862592"/>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This digital course is designed to cover the fundamental definition and impacts of Social Drivers of Health (SDOH) on individuals. ​​</a:t>
            </a:r>
          </a:p>
          <a:p>
            <a:endParaRPr lang="en-US" sz="1100" baseline="0" dirty="0">
              <a:latin typeface="Verdana"/>
            </a:endParaRPr>
          </a:p>
          <a:p>
            <a:r>
              <a:rPr lang="en-US" sz="1100" b="1" baseline="0" dirty="0">
                <a:latin typeface="Verdana"/>
              </a:rPr>
              <a:t>Authors(s): </a:t>
            </a:r>
          </a:p>
          <a:p>
            <a:r>
              <a:rPr lang="en-US" sz="1000" baseline="0" dirty="0">
                <a:latin typeface="Verdana"/>
              </a:rPr>
              <a:t>Amy Bickett MSN, RN, NPD-BC, NPD Lead, Veronica Bigott MSN, RN, ACNS-BC, MEDSURG-BC, GERO-BC, NPD-BC, NPD Lead, Lillian Jensen MN, RN, CNL, NPD-BC, NPD Lead, Tonya Pagor MSN, RN, NPD-BC, NPD Lead, Alisha Updike MS, RN, PMGT-BC, NPD-BC, NPD Lead, Jennifer Myles-Clair DNP, MSN, RN, NPD-BC, CCRN-K, CNE, NPD Lead</a:t>
            </a:r>
            <a:endParaRPr lang="en-US" sz="1200" baseline="0" dirty="0">
              <a:latin typeface="Verdana" panose="020B0604030504040204" pitchFamily="34" charset="0"/>
              <a:ea typeface="Verdana" panose="020B0604030504040204" pitchFamily="34" charset="0"/>
            </a:endParaRPr>
          </a:p>
          <a:p>
            <a:endParaRPr lang="en-US" sz="1100" baseline="0" dirty="0">
              <a:latin typeface="Verdana"/>
            </a:endParaRPr>
          </a:p>
          <a:p>
            <a:r>
              <a:rPr lang="en-US" sz="1100" b="1" baseline="0" dirty="0">
                <a:latin typeface="Verdana"/>
              </a:rPr>
              <a:t>Contact person: </a:t>
            </a:r>
          </a:p>
          <a:p>
            <a:r>
              <a:rPr lang="en-US" sz="1000" baseline="0" dirty="0">
                <a:latin typeface="Verdana"/>
              </a:rPr>
              <a:t>Jennifer Myles-Clair DNP, MSN, RN, NPD-BC, CCRN-K, CNE </a:t>
            </a:r>
            <a:r>
              <a:rPr lang="en-US" sz="1000" baseline="0" dirty="0">
                <a:latin typeface="Verdana"/>
                <a:hlinkClick r:id="rId3"/>
              </a:rPr>
              <a:t>jennifer.myles-clair@aah.org</a:t>
            </a:r>
            <a:r>
              <a:rPr lang="en-US" sz="1000" baseline="0" dirty="0">
                <a:latin typeface="Verdana"/>
              </a:rPr>
              <a:t> </a:t>
            </a:r>
          </a:p>
          <a:p>
            <a:endParaRPr lang="en-US" sz="1100" b="1" baseline="0" dirty="0">
              <a:latin typeface="Verdana"/>
            </a:endParaRPr>
          </a:p>
          <a:p>
            <a:r>
              <a:rPr lang="en-US" sz="1100" b="1" baseline="0" dirty="0">
                <a:latin typeface="Verdana"/>
              </a:rPr>
              <a:t>Objectives: ​​</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Identify concepts of Social Drivers of Health when communicating with individuals.  </a:t>
            </a:r>
          </a:p>
          <a:p>
            <a:pPr marL="171450" indent="-171450">
              <a:buFont typeface="Arial" panose="020B0604020202020204" pitchFamily="34" charset="0"/>
              <a:buChar char="•"/>
            </a:pPr>
            <a:r>
              <a:rPr lang="en-US" sz="1100" baseline="0" dirty="0">
                <a:latin typeface="Verdana"/>
              </a:rPr>
              <a:t>Assess the impact of Social Drivers of Health on individuals. </a:t>
            </a:r>
          </a:p>
          <a:p>
            <a:r>
              <a:rPr lang="en-US" sz="1100" baseline="0" dirty="0">
                <a:latin typeface="Verdana"/>
              </a:rPr>
              <a:t>​​</a:t>
            </a:r>
          </a:p>
          <a:p>
            <a:r>
              <a:rPr lang="en-US" sz="1100" b="1" baseline="0" dirty="0">
                <a:latin typeface="Verdana"/>
              </a:rPr>
              <a:t>Target Audience:​</a:t>
            </a:r>
          </a:p>
          <a:p>
            <a:endParaRPr lang="en-US" sz="1100" b="1" baseline="0" dirty="0">
              <a:latin typeface="Verdana"/>
            </a:endParaRPr>
          </a:p>
          <a:p>
            <a:r>
              <a:rPr lang="en-US" sz="1000" baseline="0" dirty="0">
                <a:latin typeface="Verdana"/>
              </a:rPr>
              <a:t>This course is designed for nurses. </a:t>
            </a:r>
          </a:p>
          <a:p>
            <a:endParaRPr lang="en-US" sz="1000" b="1" baseline="0" dirty="0">
              <a:latin typeface="Verdana"/>
            </a:endParaRPr>
          </a:p>
          <a:p>
            <a:r>
              <a:rPr lang="en-US" sz="1000" b="1" baseline="0" dirty="0">
                <a:latin typeface="Verdana"/>
              </a:rPr>
              <a:t>Disclosure:</a:t>
            </a:r>
            <a:r>
              <a:rPr lang="en-US" sz="1000" baseline="0" dirty="0">
                <a:latin typeface="Verdana"/>
              </a:rPr>
              <a:t>​ The planner(s) and speaker(s)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576329" y="425003"/>
            <a:ext cx="6619741" cy="954107"/>
          </a:xfrm>
          <a:prstGeom prst="rect">
            <a:avLst/>
          </a:prstGeom>
          <a:noFill/>
        </p:spPr>
        <p:txBody>
          <a:bodyPr wrap="square" rtlCol="0">
            <a:spAutoFit/>
          </a:bodyPr>
          <a:lstStyle/>
          <a:p>
            <a:pPr algn="ctr"/>
            <a:r>
              <a:rPr lang="en-US" sz="2800" dirty="0">
                <a:solidFill>
                  <a:schemeClr val="bg1"/>
                </a:solidFill>
                <a:latin typeface="Verdana" panose="020B0604030504040204" pitchFamily="34" charset="0"/>
                <a:ea typeface="Verdana" panose="020B0604030504040204" pitchFamily="34" charset="0"/>
              </a:rPr>
              <a:t>Social Drivers of Health Fundamentals 2023</a:t>
            </a:r>
          </a:p>
        </p:txBody>
      </p:sp>
      <p:sp>
        <p:nvSpPr>
          <p:cNvPr id="4" name="TextBox 3">
            <a:extLst>
              <a:ext uri="{FF2B5EF4-FFF2-40B4-BE49-F238E27FC236}">
                <a16:creationId xmlns:a16="http://schemas.microsoft.com/office/drawing/2014/main" id="{5A85724F-B69D-4E57-8759-75BFD05A246F}"/>
              </a:ext>
            </a:extLst>
          </p:cNvPr>
          <p:cNvSpPr txBox="1"/>
          <p:nvPr/>
        </p:nvSpPr>
        <p:spPr>
          <a:xfrm>
            <a:off x="1679012" y="1194444"/>
            <a:ext cx="5084858" cy="369332"/>
          </a:xfrm>
          <a:prstGeom prst="rect">
            <a:avLst/>
          </a:prstGeom>
          <a:noFill/>
        </p:spPr>
        <p:txBody>
          <a:bodyPr wrap="square" rtlCol="0">
            <a:spAutoFit/>
          </a:bodyPr>
          <a:lstStyle/>
          <a:p>
            <a:r>
              <a:rPr lang="en-US" dirty="0">
                <a:solidFill>
                  <a:schemeClr val="bg1"/>
                </a:solidFill>
              </a:rPr>
              <a:t>1/5/2023 to 12/31/2023  |  Location- Workday</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4"/>
          <a:stretch>
            <a:fillRect/>
          </a:stretch>
        </p:blipFill>
        <p:spPr>
          <a:xfrm>
            <a:off x="461333" y="6513667"/>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9918" y="5873702"/>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Aurora Health designates this (enduring) activity for a maximum of (0.5) ANCC contact hours. Nurses should claim only the credit commensurate with the extent of their participation in the activity. </a:t>
            </a:r>
            <a:endParaRPr lang="en-US" sz="1000" dirty="0"/>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AD1D3B-1E7F-4B21-B5D5-0497D87E1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327</TotalTime>
  <Words>329</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14</cp:revision>
  <dcterms:created xsi:type="dcterms:W3CDTF">2020-07-16T16:55:15Z</dcterms:created>
  <dcterms:modified xsi:type="dcterms:W3CDTF">2022-12-14T13:23:43Z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